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59" r:id="rId2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4"/>
      <p:bold r:id="rId5"/>
      <p:italic r:id="rId6"/>
      <p:bold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7f009a804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7f009a804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000" y="3954650"/>
            <a:ext cx="4466898" cy="67614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6"/>
          <p:cNvSpPr/>
          <p:nvPr/>
        </p:nvSpPr>
        <p:spPr>
          <a:xfrm>
            <a:off x="2474025" y="4501643"/>
            <a:ext cx="3626700" cy="34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" name="Google Shape;2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080998" y="507800"/>
            <a:ext cx="4470077" cy="674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6"/>
          <p:cNvSpPr/>
          <p:nvPr/>
        </p:nvSpPr>
        <p:spPr>
          <a:xfrm>
            <a:off x="2474025" y="301558"/>
            <a:ext cx="3626700" cy="34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2" name="Google Shape;20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81001" y="1250202"/>
            <a:ext cx="4466898" cy="2628238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6"/>
          <p:cNvSpPr txBox="1"/>
          <p:nvPr/>
        </p:nvSpPr>
        <p:spPr>
          <a:xfrm>
            <a:off x="2722100" y="2082763"/>
            <a:ext cx="1025700" cy="433500"/>
          </a:xfrm>
          <a:prstGeom prst="rect">
            <a:avLst/>
          </a:prstGeom>
          <a:solidFill>
            <a:srgbClr val="FFFFFF">
              <a:alpha val="77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Helvetica Neue"/>
                <a:ea typeface="Helvetica Neue"/>
                <a:cs typeface="Helvetica Neue"/>
                <a:sym typeface="Helvetica Neue"/>
              </a:rPr>
              <a:t>dRAC</a:t>
            </a:r>
            <a:endParaRPr sz="21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4" name="Google Shape;204;p16"/>
          <p:cNvSpPr txBox="1"/>
          <p:nvPr/>
        </p:nvSpPr>
        <p:spPr>
          <a:xfrm>
            <a:off x="2867150" y="3154963"/>
            <a:ext cx="1025700" cy="433500"/>
          </a:xfrm>
          <a:prstGeom prst="rect">
            <a:avLst/>
          </a:prstGeom>
          <a:solidFill>
            <a:srgbClr val="FFFFFF">
              <a:alpha val="77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Helvetica Neue"/>
                <a:ea typeface="Helvetica Neue"/>
                <a:cs typeface="Helvetica Neue"/>
                <a:sym typeface="Helvetica Neue"/>
              </a:rPr>
              <a:t>FPGA</a:t>
            </a:r>
            <a:endParaRPr sz="21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Google Shape;205;p16"/>
          <p:cNvSpPr txBox="1"/>
          <p:nvPr/>
        </p:nvSpPr>
        <p:spPr>
          <a:xfrm>
            <a:off x="4427025" y="2609163"/>
            <a:ext cx="1025700" cy="433500"/>
          </a:xfrm>
          <a:prstGeom prst="rect">
            <a:avLst/>
          </a:prstGeom>
          <a:solidFill>
            <a:srgbClr val="FFFFFF">
              <a:alpha val="77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Helvetica Neue"/>
                <a:ea typeface="Helvetica Neue"/>
                <a:cs typeface="Helvetica Neue"/>
                <a:sym typeface="Helvetica Neue"/>
              </a:rPr>
              <a:t>12V</a:t>
            </a:r>
            <a:endParaRPr sz="21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6" name="Google Shape;206;p16"/>
          <p:cNvSpPr txBox="1"/>
          <p:nvPr/>
        </p:nvSpPr>
        <p:spPr>
          <a:xfrm>
            <a:off x="5256575" y="2018013"/>
            <a:ext cx="1025700" cy="433500"/>
          </a:xfrm>
          <a:prstGeom prst="rect">
            <a:avLst/>
          </a:prstGeom>
          <a:solidFill>
            <a:srgbClr val="FFFFFF">
              <a:alpha val="77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Helvetica Neue"/>
                <a:ea typeface="Helvetica Neue"/>
                <a:cs typeface="Helvetica Neue"/>
                <a:sym typeface="Helvetica Neue"/>
              </a:rPr>
              <a:t>48V</a:t>
            </a:r>
            <a:endParaRPr sz="21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7" name="Google Shape;207;p16"/>
          <p:cNvSpPr txBox="1"/>
          <p:nvPr/>
        </p:nvSpPr>
        <p:spPr>
          <a:xfrm>
            <a:off x="1809525" y="4695879"/>
            <a:ext cx="2951700" cy="276300"/>
          </a:xfrm>
          <a:prstGeom prst="rect">
            <a:avLst/>
          </a:prstGeom>
          <a:solidFill>
            <a:srgbClr val="FFFFFF">
              <a:alpha val="77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Ethernet   Firewire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8" name="Google Shape;208;p16"/>
          <p:cNvSpPr txBox="1"/>
          <p:nvPr/>
        </p:nvSpPr>
        <p:spPr>
          <a:xfrm>
            <a:off x="3340975" y="211521"/>
            <a:ext cx="1760400" cy="225300"/>
          </a:xfrm>
          <a:prstGeom prst="rect">
            <a:avLst/>
          </a:prstGeom>
          <a:solidFill>
            <a:srgbClr val="FFFFFF">
              <a:alpha val="77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Safety chain</a:t>
            </a:r>
            <a:endParaRPr sz="16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9" name="Google Shape;209;p16"/>
          <p:cNvSpPr txBox="1"/>
          <p:nvPr/>
        </p:nvSpPr>
        <p:spPr>
          <a:xfrm>
            <a:off x="2303125" y="108621"/>
            <a:ext cx="1305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Robot </a:t>
            </a:r>
            <a:endParaRPr/>
          </a:p>
        </p:txBody>
      </p:sp>
      <p:sp>
        <p:nvSpPr>
          <p:cNvPr id="210" name="Google Shape;210;p16"/>
          <p:cNvSpPr/>
          <p:nvPr/>
        </p:nvSpPr>
        <p:spPr>
          <a:xfrm rot="10800000">
            <a:off x="3699625" y="431496"/>
            <a:ext cx="167100" cy="144600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6"/>
          <p:cNvSpPr/>
          <p:nvPr/>
        </p:nvSpPr>
        <p:spPr>
          <a:xfrm rot="10800000">
            <a:off x="2626525" y="431496"/>
            <a:ext cx="167100" cy="144600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6"/>
          <p:cNvSpPr/>
          <p:nvPr/>
        </p:nvSpPr>
        <p:spPr>
          <a:xfrm rot="10800000">
            <a:off x="3166225" y="431496"/>
            <a:ext cx="167100" cy="144600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6"/>
          <p:cNvSpPr/>
          <p:nvPr/>
        </p:nvSpPr>
        <p:spPr>
          <a:xfrm>
            <a:off x="2828575" y="4580446"/>
            <a:ext cx="167100" cy="144600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6"/>
          <p:cNvSpPr/>
          <p:nvPr/>
        </p:nvSpPr>
        <p:spPr>
          <a:xfrm>
            <a:off x="3000682" y="4580446"/>
            <a:ext cx="167100" cy="144600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6"/>
          <p:cNvSpPr/>
          <p:nvPr/>
        </p:nvSpPr>
        <p:spPr>
          <a:xfrm>
            <a:off x="3400675" y="4580446"/>
            <a:ext cx="167100" cy="144600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6"/>
          <p:cNvSpPr/>
          <p:nvPr/>
        </p:nvSpPr>
        <p:spPr>
          <a:xfrm>
            <a:off x="3616851" y="4580446"/>
            <a:ext cx="167100" cy="144600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6"/>
          <p:cNvSpPr txBox="1"/>
          <p:nvPr/>
        </p:nvSpPr>
        <p:spPr>
          <a:xfrm>
            <a:off x="4884225" y="3371163"/>
            <a:ext cx="1025700" cy="433500"/>
          </a:xfrm>
          <a:prstGeom prst="rect">
            <a:avLst/>
          </a:prstGeom>
          <a:solidFill>
            <a:srgbClr val="FFFFFF">
              <a:alpha val="77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Helvetica Neue"/>
                <a:ea typeface="Helvetica Neue"/>
                <a:cs typeface="Helvetica Neue"/>
                <a:sym typeface="Helvetica Neue"/>
              </a:rPr>
              <a:t>LED</a:t>
            </a:r>
            <a:endParaRPr sz="21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</Words>
  <Application>Microsoft Macintosh PowerPoint</Application>
  <PresentationFormat>On-screen Show (16:9)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Helvetica Neue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Anton Deguet</cp:lastModifiedBy>
  <cp:revision>2</cp:revision>
  <dcterms:modified xsi:type="dcterms:W3CDTF">2024-02-02T21:25:15Z</dcterms:modified>
</cp:coreProperties>
</file>